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417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88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9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80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742256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72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0511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28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70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0645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73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592B90-BD9F-4586-AA74-A96B3355E28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5A4196E-56F7-4825-A3C3-175031DE711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320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73AF98-D668-4D84-937E-37C8D105A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8766" y="1784712"/>
            <a:ext cx="10318418" cy="2807168"/>
          </a:xfrm>
        </p:spPr>
        <p:txBody>
          <a:bodyPr/>
          <a:lstStyle/>
          <a:p>
            <a:r>
              <a:rPr lang="kk-KZ" sz="4800" dirty="0"/>
              <a:t>Лекция </a:t>
            </a:r>
            <a:r>
              <a:rPr lang="ru-RU" sz="4800" dirty="0"/>
              <a:t>3 Основы администрирования </a:t>
            </a:r>
            <a:br>
              <a:rPr lang="ru-RU" sz="4800" dirty="0"/>
            </a:br>
            <a:r>
              <a:rPr lang="ru-RU" sz="4800" dirty="0"/>
              <a:t>ОС </a:t>
            </a:r>
            <a:r>
              <a:rPr lang="en-US" sz="4800" dirty="0"/>
              <a:t>Windows 10</a:t>
            </a:r>
            <a:endParaRPr lang="ru-RU" sz="48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146627" y="5939439"/>
            <a:ext cx="8045373" cy="742279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US" sz="2000" dirty="0">
                <a:solidFill>
                  <a:srgbClr val="0070C0"/>
                </a:solidFill>
              </a:rPr>
              <a:t>PhD, </a:t>
            </a:r>
            <a:r>
              <a:rPr lang="kk-KZ" sz="2000" dirty="0">
                <a:solidFill>
                  <a:srgbClr val="0070C0"/>
                </a:solidFill>
              </a:rPr>
              <a:t>кафедра информационные системы</a:t>
            </a:r>
          </a:p>
          <a:p>
            <a:pPr marL="0" indent="0" algn="r">
              <a:buNone/>
            </a:pPr>
            <a:r>
              <a:rPr lang="kk-KZ" sz="2000" dirty="0">
                <a:solidFill>
                  <a:srgbClr val="00B050"/>
                </a:solidFill>
              </a:rPr>
              <a:t>Карюкин В</a:t>
            </a:r>
            <a:r>
              <a:rPr lang="ru-RU" sz="2000" dirty="0">
                <a:solidFill>
                  <a:srgbClr val="00B050"/>
                </a:solidFill>
              </a:rPr>
              <a:t>.И.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607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03940-EDA3-49EB-9580-348826C1F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/>
              <a:t>Администрирование </a:t>
            </a:r>
            <a:r>
              <a:rPr lang="ru-RU" sz="5400" dirty="0" err="1"/>
              <a:t>Windows</a:t>
            </a:r>
            <a:r>
              <a:rPr lang="ru-RU" sz="5400" dirty="0"/>
              <a:t> 10: основные принципы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612F64-84D0-4E06-AC93-F27BE113F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21878"/>
            <a:ext cx="10178322" cy="458372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Основные принципы администрирования ОС:</a:t>
            </a:r>
          </a:p>
          <a:p>
            <a:r>
              <a:rPr lang="ru-RU" dirty="0"/>
              <a:t>Непрерывность;</a:t>
            </a:r>
          </a:p>
          <a:p>
            <a:r>
              <a:rPr lang="ru-RU" dirty="0"/>
              <a:t>Комплексность;</a:t>
            </a:r>
          </a:p>
          <a:p>
            <a:r>
              <a:rPr lang="ru-RU" dirty="0"/>
              <a:t>Актуальность;</a:t>
            </a:r>
          </a:p>
          <a:p>
            <a:r>
              <a:rPr lang="ru-RU" dirty="0"/>
              <a:t>Адекватность;</a:t>
            </a:r>
          </a:p>
          <a:p>
            <a:r>
              <a:rPr lang="ru-RU" dirty="0"/>
              <a:t>Непротиворечивость. (разграничение доступа, настроек</a:t>
            </a:r>
          </a:p>
          <a:p>
            <a:r>
              <a:rPr lang="ru-RU" dirty="0"/>
              <a:t>процессов);</a:t>
            </a:r>
          </a:p>
          <a:p>
            <a:r>
              <a:rPr lang="ru-RU" dirty="0"/>
              <a:t>Подконтрольность;</a:t>
            </a:r>
          </a:p>
          <a:p>
            <a:r>
              <a:rPr lang="ru-RU" dirty="0"/>
              <a:t>Формальный подход.</a:t>
            </a:r>
          </a:p>
        </p:txBody>
      </p:sp>
    </p:spTree>
    <p:extLst>
      <p:ext uri="{BB962C8B-B14F-4D97-AF65-F5344CB8AC3E}">
        <p14:creationId xmlns:p14="http://schemas.microsoft.com/office/powerpoint/2010/main" val="4122308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42080-ABF5-42C5-AC90-52386593C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9873522" cy="1492132"/>
          </a:xfrm>
        </p:spPr>
        <p:txBody>
          <a:bodyPr/>
          <a:lstStyle/>
          <a:p>
            <a:r>
              <a:rPr lang="ru-RU" dirty="0"/>
              <a:t>Открытие раздела «Администрирование»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DBE05E-4FBB-439D-B987-7F41FD90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766646"/>
            <a:ext cx="10178322" cy="3112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Есть 2 способа:</a:t>
            </a:r>
          </a:p>
          <a:p>
            <a:pPr marL="0" indent="0">
              <a:buNone/>
            </a:pPr>
            <a:r>
              <a:rPr lang="ru-RU" sz="3200" dirty="0"/>
              <a:t>Способ 1: «Панель управления»</a:t>
            </a:r>
          </a:p>
          <a:p>
            <a:pPr marL="0" indent="0">
              <a:buNone/>
            </a:pPr>
            <a:r>
              <a:rPr lang="ru-RU" sz="3200" dirty="0"/>
              <a:t>Способ 2: «Поиск»</a:t>
            </a:r>
          </a:p>
        </p:txBody>
      </p:sp>
    </p:spTree>
    <p:extLst>
      <p:ext uri="{BB962C8B-B14F-4D97-AF65-F5344CB8AC3E}">
        <p14:creationId xmlns:p14="http://schemas.microsoft.com/office/powerpoint/2010/main" val="2212786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428EB-FECF-4187-9F86-D0D9D4C24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/>
              <a:t>Способ 1 </a:t>
            </a:r>
            <a:r>
              <a:rPr lang="ru-RU" sz="5400" b="1" dirty="0"/>
              <a:t>–</a:t>
            </a:r>
            <a:r>
              <a:rPr lang="ru-RU" sz="5400" dirty="0"/>
              <a:t> «Панель управления»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946DCD-7FF0-4B09-AED1-7A852DEF5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91638"/>
            <a:ext cx="10178322" cy="3887955"/>
          </a:xfrm>
        </p:spPr>
        <p:txBody>
          <a:bodyPr/>
          <a:lstStyle/>
          <a:p>
            <a:r>
              <a:rPr lang="ru-RU" sz="3600" dirty="0"/>
              <a:t>Откройте «Панель управления»</a:t>
            </a:r>
          </a:p>
          <a:p>
            <a:r>
              <a:rPr lang="ru-RU" sz="3600" dirty="0"/>
              <a:t>Каталог со средствами расширенного управления системой будет открыт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964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5681CC-8320-484F-B684-7DE9F311AF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444" r="49327" b="4274"/>
          <a:stretch/>
        </p:blipFill>
        <p:spPr>
          <a:xfrm>
            <a:off x="1368909" y="276095"/>
            <a:ext cx="5111262" cy="404439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0B5F09A-2006-462E-84BE-2B6F5772F0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822" t="16074" r="14315" b="18721"/>
          <a:stretch/>
        </p:blipFill>
        <p:spPr>
          <a:xfrm>
            <a:off x="3369501" y="826717"/>
            <a:ext cx="8517699" cy="447179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BF4D36-8F48-4310-B6A5-8A2676FC52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767" t="18813" r="12773" b="15982"/>
          <a:stretch/>
        </p:blipFill>
        <p:spPr>
          <a:xfrm>
            <a:off x="1841325" y="2182138"/>
            <a:ext cx="7127309" cy="447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99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6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6353A-9EF9-4325-B70C-62856557F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Способ 2 - «Поиск»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1DCCEE-0D65-48F9-9856-F76400498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55669"/>
            <a:ext cx="10178322" cy="129440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Откройте «Поиск» и начните печатать слово администрирование, затем щёлкните левой кнопкой мыши по результату.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A13E77E-4D8F-4567-A053-972D52C3C2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935" r="48182" b="4069"/>
          <a:stretch/>
        </p:blipFill>
        <p:spPr>
          <a:xfrm>
            <a:off x="3507471" y="2485777"/>
            <a:ext cx="5177057" cy="398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6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B34D2-EDB5-43E4-B69C-FD0713FD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01033"/>
            <a:ext cx="10178322" cy="1282290"/>
          </a:xfrm>
        </p:spPr>
        <p:txBody>
          <a:bodyPr>
            <a:normAutofit fontScale="90000"/>
          </a:bodyPr>
          <a:lstStyle/>
          <a:p>
            <a:r>
              <a:rPr lang="ru-RU" dirty="0"/>
              <a:t>Список Средств администрирования </a:t>
            </a:r>
            <a:r>
              <a:rPr lang="en-US" dirty="0"/>
              <a:t>windows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078CAA-E516-4BB6-9013-74A26539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12277"/>
            <a:ext cx="10178322" cy="524469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ODBC Data Sources (32-bit)</a:t>
            </a:r>
            <a:endParaRPr lang="ru-RU" b="1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Диск восстановления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Инициатор </a:t>
            </a:r>
            <a:r>
              <a:rPr lang="en-US" b="1" dirty="0"/>
              <a:t>iSCSI</a:t>
            </a:r>
            <a:endParaRPr lang="ru-RU" b="1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Источники данных ODBC (64-разрядная версия)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Конфигурация системы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Локальная политика безопасности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Монитор брандмауэра Защитника </a:t>
            </a:r>
            <a:r>
              <a:rPr lang="ru-RU" b="1" dirty="0" err="1"/>
              <a:t>Windows</a:t>
            </a:r>
            <a:r>
              <a:rPr lang="ru-RU" b="1" dirty="0"/>
              <a:t> в режиме повышенной безопасности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Монитор ресурсов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Оптимизация дисков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Очистка диска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Планировщик заданий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Просмотр событий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Редактор реестра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Сведения о системе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Системный монитор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Службы компонентов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Службы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Средство проверки памяти </a:t>
            </a:r>
            <a:r>
              <a:rPr lang="en-US" b="1" dirty="0"/>
              <a:t>Windows</a:t>
            </a:r>
            <a:endParaRPr lang="ru-RU" b="1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Управление компьютером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/>
              <a:t>Управление печатью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557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2D608-F063-48E9-9E3D-7E43969D9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12047"/>
            <a:ext cx="10178322" cy="1492132"/>
          </a:xfrm>
        </p:spPr>
        <p:txBody>
          <a:bodyPr/>
          <a:lstStyle/>
          <a:p>
            <a:r>
              <a:rPr lang="ru-RU" dirty="0"/>
              <a:t>Краткое описание средств администрирования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97D31-C656-48E5-BFEA-11966BCB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63263"/>
            <a:ext cx="10178322" cy="448269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ODBC Data Sources (32-bit)</a:t>
            </a:r>
            <a:r>
              <a:rPr lang="ru-RU" b="1" dirty="0"/>
              <a:t> - </a:t>
            </a:r>
            <a:r>
              <a:rPr lang="ru-RU" dirty="0"/>
              <a:t>Эта утилита позволяет управлять подключениями к базам данных.</a:t>
            </a:r>
          </a:p>
          <a:p>
            <a:pPr marL="0" indent="0">
              <a:buNone/>
            </a:pPr>
            <a:r>
              <a:rPr lang="ru-RU" b="1" dirty="0"/>
              <a:t>Диск восстановления - </a:t>
            </a:r>
            <a:r>
              <a:rPr lang="ru-RU" dirty="0"/>
              <a:t>инструмент восстановления работоспособности ОС, записанного на внешний носитель.</a:t>
            </a:r>
          </a:p>
          <a:p>
            <a:pPr marL="0" indent="0">
              <a:buNone/>
            </a:pPr>
            <a:r>
              <a:rPr lang="ru-RU" b="1" dirty="0"/>
              <a:t>Инициатор </a:t>
            </a:r>
            <a:r>
              <a:rPr lang="en-US" b="1" dirty="0"/>
              <a:t>iSCSI</a:t>
            </a:r>
            <a:r>
              <a:rPr lang="ru-RU" b="1" dirty="0"/>
              <a:t> - </a:t>
            </a:r>
            <a:r>
              <a:rPr lang="ru-RU" dirty="0"/>
              <a:t>используется для включения блочных сетей хранения данных.</a:t>
            </a:r>
          </a:p>
          <a:p>
            <a:pPr marL="0" indent="0">
              <a:buNone/>
            </a:pPr>
            <a:r>
              <a:rPr lang="ru-RU" b="1" dirty="0"/>
              <a:t>Источники данных ODBC (64-разрядная версия) - </a:t>
            </a:r>
            <a:r>
              <a:rPr lang="ru-RU" dirty="0"/>
              <a:t>идентично ODBC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Sources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Конфигурация системы - </a:t>
            </a:r>
            <a:r>
              <a:rPr lang="ru-RU" dirty="0"/>
              <a:t>предназначено для управления загрузкой ОС.</a:t>
            </a:r>
          </a:p>
          <a:p>
            <a:pPr marL="0" indent="0">
              <a:buNone/>
            </a:pPr>
            <a:r>
              <a:rPr lang="ru-RU" b="1" dirty="0"/>
              <a:t>Локальная политика безопасности - </a:t>
            </a:r>
            <a:r>
              <a:rPr lang="ru-RU" dirty="0"/>
              <a:t>предоставляет возможности конфигурации параметров системы и учётных записей.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223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4642E3-410F-485D-A35D-3942DFB27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74985"/>
            <a:ext cx="10178322" cy="4360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Монитор брандмауэра Защитника </a:t>
            </a:r>
            <a:r>
              <a:rPr lang="ru-RU" b="1" dirty="0" err="1"/>
              <a:t>Windows</a:t>
            </a:r>
            <a:r>
              <a:rPr lang="ru-RU" b="1" dirty="0"/>
              <a:t> в режиме повышенной безопасности - </a:t>
            </a:r>
            <a:r>
              <a:rPr lang="ru-RU" dirty="0"/>
              <a:t>позволяет создавать правила и исключения как для входящих, так и для исходящих соединений.</a:t>
            </a:r>
          </a:p>
          <a:p>
            <a:pPr marL="0" indent="0">
              <a:buNone/>
            </a:pPr>
            <a:r>
              <a:rPr lang="ru-RU" b="1" dirty="0"/>
              <a:t>Монитор ресурсов - </a:t>
            </a:r>
            <a:r>
              <a:rPr lang="ru-RU" dirty="0"/>
              <a:t>предназначен для наблюдения за потреблением мощностей компьютера системными и/или пользовательскими процессами.</a:t>
            </a:r>
          </a:p>
          <a:p>
            <a:pPr marL="0" indent="0">
              <a:buNone/>
            </a:pPr>
            <a:r>
              <a:rPr lang="ru-RU" b="1" dirty="0"/>
              <a:t>Оптимизация дисков - </a:t>
            </a:r>
            <a:r>
              <a:rPr lang="ru-RU" dirty="0"/>
              <a:t>утилита дефрагментации данных на жестком диске.</a:t>
            </a:r>
          </a:p>
          <a:p>
            <a:pPr marL="0" indent="0">
              <a:buNone/>
            </a:pPr>
            <a:r>
              <a:rPr lang="ru-RU" b="1" dirty="0"/>
              <a:t>Очистка диска - </a:t>
            </a:r>
            <a:r>
              <a:rPr lang="ru-RU" dirty="0"/>
              <a:t>полное удаление данных с диска или его логического раздела.</a:t>
            </a:r>
          </a:p>
          <a:p>
            <a:pPr marL="0" indent="0">
              <a:buNone/>
            </a:pPr>
            <a:r>
              <a:rPr lang="ru-RU" b="1" dirty="0"/>
              <a:t>Планировщик заданий - </a:t>
            </a:r>
            <a:r>
              <a:rPr lang="ru-RU" dirty="0"/>
              <a:t>автоматизация тех или иных простых действий.</a:t>
            </a:r>
          </a:p>
          <a:p>
            <a:pPr marL="0" indent="0">
              <a:buNone/>
            </a:pPr>
            <a:r>
              <a:rPr lang="ru-RU" b="1" dirty="0"/>
              <a:t>Просмотр событий - </a:t>
            </a:r>
            <a:r>
              <a:rPr lang="ru-RU" dirty="0"/>
              <a:t>является системным журналом, куда записываются все события, начиная от включения и заканчивая разнообразными сбоями.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621C480-FF90-4317-99D0-CBC044E74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12047"/>
            <a:ext cx="10178322" cy="1492132"/>
          </a:xfrm>
        </p:spPr>
        <p:txBody>
          <a:bodyPr/>
          <a:lstStyle/>
          <a:p>
            <a:r>
              <a:rPr lang="ru-RU" dirty="0"/>
              <a:t>Краткое описание средств администрирования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383718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DBF0A8-310F-444F-9B2B-74F38050E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99139"/>
            <a:ext cx="10178322" cy="477129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Редактор реестра - в</a:t>
            </a:r>
            <a:r>
              <a:rPr lang="ru-RU" dirty="0"/>
              <a:t>несение правок в системный реестр позволяет устранить множество ошибок.</a:t>
            </a:r>
          </a:p>
          <a:p>
            <a:pPr marL="0" indent="0">
              <a:buNone/>
            </a:pPr>
            <a:r>
              <a:rPr lang="ru-RU" b="1" dirty="0"/>
              <a:t>Сведения о системе - </a:t>
            </a:r>
            <a:r>
              <a:rPr lang="ru-RU" dirty="0"/>
              <a:t>расширенный указатель аппаратных и программных компонентов компьютера.</a:t>
            </a:r>
          </a:p>
          <a:p>
            <a:pPr marL="0" indent="0">
              <a:buNone/>
            </a:pPr>
            <a:r>
              <a:rPr lang="ru-RU" b="1" dirty="0"/>
              <a:t>Системный монитор – предоставляет д</a:t>
            </a:r>
            <a:r>
              <a:rPr lang="ru-RU" dirty="0"/>
              <a:t>анные о производительности.</a:t>
            </a:r>
          </a:p>
          <a:p>
            <a:pPr marL="0" indent="0">
              <a:buNone/>
            </a:pPr>
            <a:r>
              <a:rPr lang="ru-RU" b="1" dirty="0"/>
              <a:t>Службы компонентов - </a:t>
            </a:r>
            <a:r>
              <a:rPr lang="ru-RU" dirty="0"/>
              <a:t>более продвинутый вариант менеджера служб.</a:t>
            </a:r>
          </a:p>
          <a:p>
            <a:pPr marL="0" indent="0">
              <a:buNone/>
            </a:pPr>
            <a:r>
              <a:rPr lang="ru-RU" b="1" dirty="0"/>
              <a:t>Службы - </a:t>
            </a:r>
            <a:r>
              <a:rPr lang="ru-RU" dirty="0"/>
              <a:t>интерфейс управления службами и компонентами системы.</a:t>
            </a:r>
          </a:p>
          <a:p>
            <a:pPr marL="0" indent="0">
              <a:buNone/>
            </a:pPr>
            <a:r>
              <a:rPr lang="ru-RU" b="1" dirty="0"/>
              <a:t>Средство проверки памяти </a:t>
            </a:r>
            <a:r>
              <a:rPr lang="en-US" b="1" dirty="0"/>
              <a:t>Windows</a:t>
            </a:r>
            <a:r>
              <a:rPr lang="ru-RU" b="1" dirty="0"/>
              <a:t> - </a:t>
            </a:r>
            <a:r>
              <a:rPr lang="ru-RU" dirty="0"/>
              <a:t>запускает тестирование RAM после перезагрузки компьютера.</a:t>
            </a:r>
          </a:p>
          <a:p>
            <a:pPr marL="0" indent="0">
              <a:buNone/>
            </a:pPr>
            <a:r>
              <a:rPr lang="ru-RU" b="1" dirty="0"/>
              <a:t>Управление компьютером - </a:t>
            </a:r>
            <a:r>
              <a:rPr lang="ru-RU" dirty="0"/>
              <a:t>Программный комплекс, который сочетает в себе несколько упомянутых выше утилит.</a:t>
            </a:r>
          </a:p>
          <a:p>
            <a:pPr marL="0" indent="0">
              <a:buNone/>
            </a:pPr>
            <a:r>
              <a:rPr lang="ru-RU" b="1" dirty="0"/>
              <a:t>Управление печатью - </a:t>
            </a:r>
            <a:r>
              <a:rPr lang="ru-RU" dirty="0"/>
              <a:t>менеджер управления подключёнными к компьютеру принтерами.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F598E68-DDEA-4DFA-AD7E-24FCE3F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12047"/>
            <a:ext cx="10178322" cy="1492132"/>
          </a:xfrm>
        </p:spPr>
        <p:txBody>
          <a:bodyPr/>
          <a:lstStyle/>
          <a:p>
            <a:r>
              <a:rPr lang="ru-RU"/>
              <a:t>Краткое описание средств администрирования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498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1EA69-07BB-450D-ACB5-9F3CC031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/>
              <a:t>Восстановление работы системы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FF6C82-4982-4031-B1E9-76197B609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57047"/>
            <a:ext cx="10178322" cy="409135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Восстановление </a:t>
            </a:r>
            <a:r>
              <a:rPr lang="ru-RU" dirty="0" err="1"/>
              <a:t>Windows</a:t>
            </a:r>
            <a:r>
              <a:rPr lang="ru-RU" dirty="0"/>
              <a:t> 10 можно осуществить несколькими способами</a:t>
            </a:r>
          </a:p>
          <a:p>
            <a:pPr marL="0" indent="0">
              <a:buNone/>
            </a:pPr>
            <a:r>
              <a:rPr lang="ru-RU" b="1" dirty="0"/>
              <a:t>Если компьютер загружается:</a:t>
            </a:r>
            <a:endParaRPr lang="ru-RU" dirty="0"/>
          </a:p>
          <a:p>
            <a:r>
              <a:rPr lang="ru-RU" dirty="0"/>
              <a:t>С помощью точки восстановления.</a:t>
            </a:r>
          </a:p>
          <a:p>
            <a:r>
              <a:rPr lang="ru-RU" dirty="0"/>
              <a:t>Сброс к заводским настройкам.</a:t>
            </a:r>
          </a:p>
          <a:p>
            <a:pPr marL="0" indent="0">
              <a:buNone/>
            </a:pPr>
            <a:r>
              <a:rPr lang="ru-RU" b="1" dirty="0"/>
              <a:t>Если компьютер не загружается:</a:t>
            </a:r>
            <a:endParaRPr lang="ru-RU" dirty="0"/>
          </a:p>
          <a:p>
            <a:r>
              <a:rPr lang="ru-RU" dirty="0"/>
              <a:t>Использование диска восстановления.</a:t>
            </a:r>
          </a:p>
          <a:p>
            <a:r>
              <a:rPr lang="ru-RU" dirty="0"/>
              <a:t>С помощью установочного диска.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858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7C750-2609-4AAD-ADA7-16A3C2BB9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Способ 1 – С помощью точки восстановления системы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4201841-7DFE-498C-B1D4-6EDFE00A3C37}"/>
              </a:ext>
            </a:extLst>
          </p:cNvPr>
          <p:cNvSpPr/>
          <p:nvPr/>
        </p:nvSpPr>
        <p:spPr>
          <a:xfrm>
            <a:off x="1251677" y="2121097"/>
            <a:ext cx="94163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Запустите окно свойств системы (сочетание клавиш </a:t>
            </a:r>
            <a:r>
              <a:rPr lang="ru-RU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Windows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+ </a:t>
            </a:r>
            <a:r>
              <a:rPr lang="ru-RU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Pause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и откройте пункт «Защита системы»</a:t>
            </a:r>
          </a:p>
          <a:p>
            <a:pPr marL="342900" indent="-342900">
              <a:buFont typeface="+mj-lt"/>
              <a:buAutoNum type="arabicPeriod"/>
            </a:pP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Нажмите кнопку «Восстановить», а потом «Далее». В списке доступных точек восстановления выберите нужный пункт и опять нажмите «Далее»</a:t>
            </a:r>
          </a:p>
          <a:p>
            <a:pPr marL="342900" indent="-342900">
              <a:buFont typeface="+mj-lt"/>
              <a:buAutoNum type="arabicPeriod"/>
            </a:pP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Еще раз проверьте выбранные параметры, нажмите кнопку «Готово», а затем «Да» в окне предупреждения. Начнется процесс восстановления, при этом компьютер будет перезагружен.</a:t>
            </a:r>
          </a:p>
        </p:txBody>
      </p:sp>
    </p:spTree>
    <p:extLst>
      <p:ext uri="{BB962C8B-B14F-4D97-AF65-F5344CB8AC3E}">
        <p14:creationId xmlns:p14="http://schemas.microsoft.com/office/powerpoint/2010/main" val="188932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D23C1B-2A42-4BFA-A0FE-53788B817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95" y="269448"/>
            <a:ext cx="4961905" cy="29428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1AE6E8-1281-4A16-BC8C-C2227A2B8F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315" y="269448"/>
            <a:ext cx="5390476" cy="437142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6FB1537-B0DA-47E5-B3CF-D4B380097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92" y="2831166"/>
            <a:ext cx="4559208" cy="369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21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B0CD6-304C-4BA0-9B5F-FFA635A5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Способ 2 — Сброс к заводским настройкам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B18C34-6B01-4F81-9317-AE72DFD95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155448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Чтобы воспользоваться этой функцией, нужно перейти в следующий раздел: «Параметры компьютера» -&gt; Обновление и безопасность -&gt; Восстановление -&gt; Вернуть компьютер в исходное состояние» и нажать кнопку «Начать».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E54792-013E-4FCB-A068-3A0B1502B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0" y="3016099"/>
            <a:ext cx="5003000" cy="369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787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1D10F-A78B-4E2C-ABE4-97BE3376E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Способ 3 – Использование диска восстановления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E96E59-1B7F-45FE-989F-26778574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63262"/>
            <a:ext cx="10178322" cy="381633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После загрузки с USB-диска восстановления перейдите в раздел «Диагностика -&gt; Дополнительные параметры».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84EB9B-A848-4461-9D34-9873FCDEA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054" y="3237520"/>
            <a:ext cx="5571429" cy="32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08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DDEA0F-E716-48D3-B6E0-32B54B6C1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01263"/>
            <a:ext cx="10178322" cy="5134706"/>
          </a:xfrm>
        </p:spPr>
        <p:txBody>
          <a:bodyPr>
            <a:normAutofit/>
          </a:bodyPr>
          <a:lstStyle/>
          <a:p>
            <a:r>
              <a:rPr lang="ru-RU" dirty="0"/>
              <a:t>Восстановление </a:t>
            </a:r>
            <a:r>
              <a:rPr lang="ru-RU" dirty="0" err="1"/>
              <a:t>Windows</a:t>
            </a:r>
            <a:r>
              <a:rPr lang="ru-RU" dirty="0"/>
              <a:t> с помощью точки восстановления. Это вариант мы уже рассматривали выше. Смысл его тот же, только запуск производится другим путем.</a:t>
            </a:r>
          </a:p>
          <a:p>
            <a:r>
              <a:rPr lang="ru-RU" dirty="0"/>
              <a:t>Восстановление образа системы. Этот метод известен еще с </a:t>
            </a:r>
            <a:r>
              <a:rPr lang="ru-RU" dirty="0" err="1"/>
              <a:t>Windows</a:t>
            </a:r>
            <a:r>
              <a:rPr lang="ru-RU" dirty="0"/>
              <a:t> 7. Если вы ранее создали образ системы в </a:t>
            </a:r>
            <a:r>
              <a:rPr lang="ru-RU" dirty="0" err="1"/>
              <a:t>Windows</a:t>
            </a:r>
            <a:r>
              <a:rPr lang="ru-RU" dirty="0"/>
              <a:t>, то можно легко его восстановить через диск восстановления. </a:t>
            </a:r>
          </a:p>
          <a:p>
            <a:r>
              <a:rPr lang="ru-RU" dirty="0"/>
              <a:t>С помощью следующего пункта вы можете попробовать автоматически исправить ошибки при загрузке.</a:t>
            </a:r>
          </a:p>
          <a:p>
            <a:r>
              <a:rPr lang="ru-RU" dirty="0"/>
              <a:t>Для более продвинутых пользователей есть возможность запустить командную строку для восстановления системы или других целей.</a:t>
            </a:r>
          </a:p>
          <a:p>
            <a:r>
              <a:rPr lang="ru-RU" dirty="0"/>
              <a:t>Возвращение </a:t>
            </a:r>
            <a:r>
              <a:rPr lang="ru-RU" dirty="0" err="1"/>
              <a:t>Windows</a:t>
            </a:r>
            <a:r>
              <a:rPr lang="ru-RU" dirty="0"/>
              <a:t> к предыдущей сборке.</a:t>
            </a: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DA3FDA1-00AF-4AD7-9ED2-E1D693947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84269"/>
            <a:ext cx="10178322" cy="1492132"/>
          </a:xfrm>
        </p:spPr>
        <p:txBody>
          <a:bodyPr/>
          <a:lstStyle/>
          <a:p>
            <a:r>
              <a:rPr lang="ru-RU" b="1" dirty="0"/>
              <a:t>Есть несколько вариантов</a:t>
            </a:r>
          </a:p>
        </p:txBody>
      </p:sp>
    </p:spTree>
    <p:extLst>
      <p:ext uri="{BB962C8B-B14F-4D97-AF65-F5344CB8AC3E}">
        <p14:creationId xmlns:p14="http://schemas.microsoft.com/office/powerpoint/2010/main" val="4240937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C7449D-B558-4459-B8B1-84644BF44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Способ 4 – С помощью установочного диска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5B38C4-01E9-462F-9970-D43ED1B28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192215"/>
            <a:ext cx="10178322" cy="368737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Если </a:t>
            </a:r>
            <a:r>
              <a:rPr lang="ru-RU" dirty="0" err="1"/>
              <a:t>Windows</a:t>
            </a:r>
            <a:r>
              <a:rPr lang="ru-RU" dirty="0"/>
              <a:t> не загружается, и у вас нет диска восстановления, вы можете использовать установочный диск для реанимации компьютера.</a:t>
            </a:r>
          </a:p>
          <a:p>
            <a:pPr marL="0" indent="0">
              <a:buNone/>
            </a:pPr>
            <a:r>
              <a:rPr lang="ru-RU" dirty="0"/>
              <a:t>Установочный диск можно записать на USB-носитель или DVD-диск, используя средство для создания носителя. </a:t>
            </a:r>
          </a:p>
          <a:p>
            <a:pPr marL="0" indent="0">
              <a:buNone/>
            </a:pPr>
            <a:r>
              <a:rPr lang="ru-RU" dirty="0"/>
              <a:t>Загрузившись с установочного носителя, вы увидите окно, в котором нужно выбрать языковые параметры и нажать кнопку «Далее». В следующем окне нужно нажать на ссылку «</a:t>
            </a:r>
            <a:r>
              <a:rPr lang="ru-RU" b="1" dirty="0"/>
              <a:t>Восстановление системы</a:t>
            </a:r>
            <a:r>
              <a:rPr lang="ru-RU" dirty="0"/>
              <a:t>» в нижнем левом углу. Далее зайдите в раздел «</a:t>
            </a:r>
            <a:r>
              <a:rPr lang="ru-RU" b="1" dirty="0"/>
              <a:t>Поиск и устранение неисправностей».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792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A42695-24F3-430C-A6DA-C986818A30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82" y="205822"/>
            <a:ext cx="4959793" cy="369796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698BD73-B2DB-402F-8E11-059750D15D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896" y="205822"/>
            <a:ext cx="4997447" cy="369796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95ADBA0-B008-4DC0-9DC9-B4D6EC4E9F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2" y="4156940"/>
            <a:ext cx="3961905" cy="2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27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95</TotalTime>
  <Words>811</Words>
  <Application>Microsoft Office PowerPoint</Application>
  <PresentationFormat>Широкоэкранный</PresentationFormat>
  <Paragraphs>94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Corbel</vt:lpstr>
      <vt:lpstr>Gill Sans MT</vt:lpstr>
      <vt:lpstr>Impact</vt:lpstr>
      <vt:lpstr>Эмблема</vt:lpstr>
      <vt:lpstr>Лекция 3 Основы администрирования  ОС Windows 10</vt:lpstr>
      <vt:lpstr>Восстановление работы системы</vt:lpstr>
      <vt:lpstr>Способ 1 – С помощью точки восстановления системы</vt:lpstr>
      <vt:lpstr>Презентация PowerPoint</vt:lpstr>
      <vt:lpstr>Способ 2 — Сброс к заводским настройкам</vt:lpstr>
      <vt:lpstr>Способ 3 – Использование диска восстановления</vt:lpstr>
      <vt:lpstr>Есть несколько вариантов</vt:lpstr>
      <vt:lpstr>Способ 4 – С помощью установочного диска</vt:lpstr>
      <vt:lpstr>Презентация PowerPoint</vt:lpstr>
      <vt:lpstr>Администрирование Windows 10: основные принципы</vt:lpstr>
      <vt:lpstr>Открытие раздела «Администрирование»</vt:lpstr>
      <vt:lpstr>Способ 1 – «Панель управления»</vt:lpstr>
      <vt:lpstr>Презентация PowerPoint</vt:lpstr>
      <vt:lpstr>Способ 2 - «Поиск»</vt:lpstr>
      <vt:lpstr>Список Средств администрирования windows 10</vt:lpstr>
      <vt:lpstr>Краткое описание средств администрирования</vt:lpstr>
      <vt:lpstr>Краткое описание средств администрирования</vt:lpstr>
      <vt:lpstr>Краткое описание средств администрирования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администрирование  ОС Windows 10</dc:title>
  <dc:creator>Ред Грасс</dc:creator>
  <cp:lastModifiedBy>Владислав Карюкин</cp:lastModifiedBy>
  <cp:revision>45</cp:revision>
  <dcterms:created xsi:type="dcterms:W3CDTF">2020-05-27T09:56:45Z</dcterms:created>
  <dcterms:modified xsi:type="dcterms:W3CDTF">2024-11-01T03:33:32Z</dcterms:modified>
</cp:coreProperties>
</file>